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br>
              <a:rPr lang="en-GB" sz="1050" dirty="0"/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Quaderno nel formato A5 in pelle PU riciclata, copertina morbida con 80 fogli in carta riciclata a righe, segnalibro ed elastico in colore coordinato.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169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br>
              <a:rPr lang="en-GB" sz="800" dirty="0"/>
            </a:br>
            <a:r>
              <a:rPr lang="en-GB" sz="1000" dirty="0"/>
              <a:t>RPET felt covered notebook with 80 lined sheets in recycled paper. With bookmark, rubber strap and pen holder. A5 size</a:t>
            </a:r>
            <a:r>
              <a:rPr lang="en-US" sz="1000" dirty="0"/>
              <a:t>.</a:t>
            </a:r>
            <a:br>
              <a:rPr lang="hu-HU" sz="1000" dirty="0"/>
            </a:b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297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br>
              <a:rPr lang="en-GB" sz="8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Cartella portadocumenti formato A5 in feltro RPET con tasca frontale, varie tasche interne e blocco note da 20 fogli in carta riciclata a righe.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Garantisci visibilità al tuo marchio in ogni spazio di lavoro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Assisti i tuoi clienti nella personalizzazione della loro postazione di lavoro e nel circondarsi di accessori moderni ed eleganti. Scopri quali sono i prodotti ideali e fai in modo che il tuo marchio entri a far parte delle attività lavorative di tutti i giorni.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Set cavi di cavi USB in plastica ecologica di paglia di grano e caricatore rapido wireless (15W), contenuti in una custodia magnetica in bambù e cinturino. Il set comprende cavo USB-C con adattatori USB, micro USB e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Tappetino per mouse in RPET con poggia polso ergonomico e base antiscivolo in gomma.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Quaderno con copertina in carta di seme e interno personalizzabile.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6621</TotalTime>
  <Words>233</Words>
  <Application>Microsoft Office PowerPoint</Application>
  <PresentationFormat>Egyéni</PresentationFormat>
  <Paragraphs>24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150</cp:revision>
  <cp:lastPrinted>2020-10-14T10:13:42Z</cp:lastPrinted>
  <dcterms:created xsi:type="dcterms:W3CDTF">2020-04-21T06:52:21Z</dcterms:created>
  <dcterms:modified xsi:type="dcterms:W3CDTF">2025-02-11T09:51:35Z</dcterms:modified>
  <cp:category/>
</cp:coreProperties>
</file>